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4" r:id="rId3"/>
    <p:sldId id="265" r:id="rId4"/>
    <p:sldId id="270" r:id="rId5"/>
    <p:sldId id="272" r:id="rId6"/>
    <p:sldId id="268" r:id="rId7"/>
    <p:sldId id="27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2719"/>
    <a:srgbClr val="232D39"/>
    <a:srgbClr val="C198E0"/>
    <a:srgbClr val="7030A0"/>
    <a:srgbClr val="CCCC00"/>
    <a:srgbClr val="E7D7C8"/>
    <a:srgbClr val="253917"/>
    <a:srgbClr val="121005"/>
    <a:srgbClr val="FAF9FE"/>
    <a:srgbClr val="2866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3" autoAdjust="0"/>
    <p:restoredTop sz="94660"/>
  </p:normalViewPr>
  <p:slideViewPr>
    <p:cSldViewPr snapToGrid="0">
      <p:cViewPr>
        <p:scale>
          <a:sx n="100" d="100"/>
          <a:sy n="100" d="100"/>
        </p:scale>
        <p:origin x="12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24465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本游戏基于 </a:t>
            </a:r>
            <a:r>
              <a:rPr lang="en-US" altLang="zh-CN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Cocos2d-x 3.17.2 </a:t>
            </a:r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开发</a:t>
            </a:r>
            <a:endParaRPr lang="en-US" altLang="zh-CN" sz="1600" b="1" spc="5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90421FF-94E7-67E2-EBFE-E513D71B3D52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FE6BFDA-0151-D2F6-012F-7C40123F5DF8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42EA46A-CC8F-48D4-EFC6-2B0CB934F912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778F97-56AC-7BFD-EDF0-EEB8352AE83A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FF5498A-4C38-931C-EDE3-03D7D230CA1B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08A7FB-6C27-D902-0A68-170917365C77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322C97A-A8DD-022B-5E2B-B0A512D0204C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F3A83B-9D84-92BF-A08E-8DC9709A2490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7CE67C-DBA1-77BE-5A1F-5E4B7060A186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B38DAE6-21BC-BA08-849D-CDE081A7843F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D3C0297-4ACF-7021-B6C6-6D66BAF2D552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C71569-0040-FC8E-43BB-0965E9058651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A0DB517-59D1-113E-F17A-7D5EF4888AA8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gradFill>
            <a:gsLst>
              <a:gs pos="0">
                <a:srgbClr val="345A50"/>
              </a:gs>
              <a:gs pos="25000">
                <a:srgbClr val="223A34"/>
              </a:gs>
              <a:gs pos="50000">
                <a:srgbClr val="111D1A"/>
              </a:gs>
              <a:gs pos="75000">
                <a:srgbClr val="223A34"/>
              </a:gs>
              <a:gs pos="100000">
                <a:srgbClr val="345A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D4E5EE7-C859-3774-FB37-81A0B86809B9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E2025A3-921B-DE6D-6858-0CAAC4DD601C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8C1813C-CDC3-C17A-3DC8-E31C2493BCE4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E72F96D-56F6-DD0B-7BBD-92253D315169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79D4382-B958-D769-98A8-4BBF190AB34C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C7F4173-1C89-F0AB-EC2C-967DCA31ACB8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3AC376D-CA8C-AAD6-5F7C-41185595F5A7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F8121DE-96C1-268A-0BB3-9FC6998D6C86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6C6C29C0-6E7D-9EC6-50DF-C0D91E541178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6" name="图形 205" descr="硬币 纯色填充">
            <a:extLst>
              <a:ext uri="{FF2B5EF4-FFF2-40B4-BE49-F238E27FC236}">
                <a16:creationId xmlns:a16="http://schemas.microsoft.com/office/drawing/2014/main" id="{255C9481-F28D-5B2B-C87A-229719847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7752" y="5463665"/>
            <a:ext cx="290829" cy="29082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604D261-F317-37DB-5239-C17F815A4E4D}"/>
              </a:ext>
            </a:extLst>
          </p:cNvPr>
          <p:cNvSpPr/>
          <p:nvPr/>
        </p:nvSpPr>
        <p:spPr>
          <a:xfrm>
            <a:off x="-1283222" y="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B8DBD3-02B7-2B34-6CA9-4B84419E9436}"/>
              </a:ext>
            </a:extLst>
          </p:cNvPr>
          <p:cNvSpPr/>
          <p:nvPr/>
        </p:nvSpPr>
        <p:spPr>
          <a:xfrm>
            <a:off x="-1283222" y="111958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B9232AB-3B41-7682-2E00-5BA88A6B468F}"/>
              </a:ext>
            </a:extLst>
          </p:cNvPr>
          <p:cNvSpPr/>
          <p:nvPr/>
        </p:nvSpPr>
        <p:spPr>
          <a:xfrm>
            <a:off x="-1283222" y="2239161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EB1BAFD-B5EB-8E8B-56FC-C0A8F041C267}"/>
              </a:ext>
            </a:extLst>
          </p:cNvPr>
          <p:cNvSpPr/>
          <p:nvPr/>
        </p:nvSpPr>
        <p:spPr>
          <a:xfrm>
            <a:off x="-1283222" y="3358742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3A5796-6B0D-1DD2-7BEF-CA401174C097}"/>
              </a:ext>
            </a:extLst>
          </p:cNvPr>
          <p:cNvSpPr/>
          <p:nvPr/>
        </p:nvSpPr>
        <p:spPr>
          <a:xfrm>
            <a:off x="-1283222" y="4478323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B1131B-7258-0414-5C0B-EFFBCAE6E005}"/>
              </a:ext>
            </a:extLst>
          </p:cNvPr>
          <p:cNvSpPr txBox="1"/>
          <p:nvPr/>
        </p:nvSpPr>
        <p:spPr>
          <a:xfrm>
            <a:off x="97724" y="256229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162AE0-6388-5DC8-C561-73C0C1021D0C}"/>
              </a:ext>
            </a:extLst>
          </p:cNvPr>
          <p:cNvSpPr/>
          <p:nvPr/>
        </p:nvSpPr>
        <p:spPr>
          <a:xfrm>
            <a:off x="907526" y="30697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1244DE-4FDC-BB2D-532C-FB3D0FF6A150}"/>
              </a:ext>
            </a:extLst>
          </p:cNvPr>
          <p:cNvSpPr/>
          <p:nvPr/>
        </p:nvSpPr>
        <p:spPr>
          <a:xfrm>
            <a:off x="907525" y="-327462"/>
            <a:ext cx="2241693" cy="23706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B7EDF9-6BF0-4F5A-3601-0EB3964C14C2}"/>
              </a:ext>
            </a:extLst>
          </p:cNvPr>
          <p:cNvSpPr/>
          <p:nvPr/>
        </p:nvSpPr>
        <p:spPr>
          <a:xfrm>
            <a:off x="-1283222" y="5810249"/>
            <a:ext cx="1143000" cy="428625"/>
          </a:xfrm>
          <a:prstGeom prst="rect">
            <a:avLst/>
          </a:prstGeom>
          <a:solidFill>
            <a:srgbClr val="AB7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7EDF3F-E73A-E55F-6557-B327D2BBC1AA}"/>
              </a:ext>
            </a:extLst>
          </p:cNvPr>
          <p:cNvSpPr/>
          <p:nvPr/>
        </p:nvSpPr>
        <p:spPr>
          <a:xfrm>
            <a:off x="-1283222" y="6334124"/>
            <a:ext cx="1143000" cy="428625"/>
          </a:xfrm>
          <a:prstGeom prst="rect">
            <a:avLst/>
          </a:prstGeom>
          <a:solidFill>
            <a:srgbClr val="864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刷新</a:t>
            </a:r>
          </a:p>
        </p:txBody>
      </p:sp>
      <p:pic>
        <p:nvPicPr>
          <p:cNvPr id="11" name="图形 10" descr="硬币 纯色填充">
            <a:extLst>
              <a:ext uri="{FF2B5EF4-FFF2-40B4-BE49-F238E27FC236}">
                <a16:creationId xmlns:a16="http://schemas.microsoft.com/office/drawing/2014/main" id="{7565DD23-B923-9B2F-8262-E4C2DC597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5880364"/>
            <a:ext cx="290829" cy="290829"/>
          </a:xfrm>
          <a:prstGeom prst="rect">
            <a:avLst/>
          </a:prstGeom>
        </p:spPr>
      </p:pic>
      <p:pic>
        <p:nvPicPr>
          <p:cNvPr id="12" name="图形 11" descr="硬币 纯色填充">
            <a:extLst>
              <a:ext uri="{FF2B5EF4-FFF2-40B4-BE49-F238E27FC236}">
                <a16:creationId xmlns:a16="http://schemas.microsoft.com/office/drawing/2014/main" id="{BEDDAB9F-6C44-C8DA-3A57-8BC841E2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6403021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1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AD4E5EE7-C859-3774-FB37-81A0B86809B9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E2025A3-921B-DE6D-6858-0CAAC4DD601C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8C1813C-CDC3-C17A-3DC8-E31C2493BCE4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E72F96D-56F6-DD0B-7BBD-92253D315169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79D4382-B958-D769-98A8-4BBF190AB34C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C7F4173-1C89-F0AB-EC2C-967DCA31ACB8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3AC376D-CA8C-AAD6-5F7C-41185595F5A7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F8121DE-96C1-268A-0BB3-9FC6998D6C86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6C6C29C0-6E7D-9EC6-50DF-C0D91E541178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0AB3F3-A0CD-6700-43F3-36EF4B3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2E451-D924-4105-3C76-706CE4F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40258-1607-67D7-3EDE-3DB48856B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F4806F-E36F-A7C4-52A4-18312C7363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AA0A8-9A4B-F809-3064-58FDE6F7AE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F36F19-8CCA-975F-9F92-FFAA2AEC0B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B05D21-9376-C88D-6883-38C39065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1" y="42140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F8088-457B-2528-4934-D0109A6F9A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201036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2ACCF9-7F79-6033-0283-F97EE8B90A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0ACE4-B8B2-766E-638A-C502B5A746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D48AC2-D14B-E6BF-6BB0-015F9B891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201036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D09CFC-6F72-9149-C478-70F3F6C7D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60EF20-CBE1-5ED1-A207-3DB2A4CF8F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CCC5D-AFDD-EA6D-5398-A56EE1A95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0584DF-0A2E-040D-09AE-F10C3D7A24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CC2B66-327F-96AD-8821-63E27225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549B9E-6561-42C4-3049-A0E565469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568BBC-3D39-E7F0-C6E9-97E676DB6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692265-A63A-A290-D926-4204646C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D5E1BB-A93F-B718-2D93-09DFD89E5A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9D3EC9-021F-0656-CAA9-1D8A9FC10B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72C123-D36F-B73A-2BDC-C1968AF96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2" y="359931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F5EAAE-5057-265C-84E5-B5C8E9A621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518827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9B3CE88-AA47-CA2F-B97E-6D2C4DFD4A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7D836C-A2B2-556B-0C9F-AD6BFF80D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0C9DB0-0D84-592D-84DC-CFE5C0010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518827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A7F07A-1F45-5C2C-9DF7-23D1E42F59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6538D-9D86-ADB2-4E18-D8C440776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257A99-8B7E-1063-C853-4730F6DCBD1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7D272B8-9EAE-A39B-16FB-4C2F4659F6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6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2236</TotalTime>
  <Words>41</Words>
  <Application>Microsoft Office PowerPoint</Application>
  <PresentationFormat>宽屏</PresentationFormat>
  <Paragraphs>13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钉钉进步体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23</cp:revision>
  <dcterms:created xsi:type="dcterms:W3CDTF">2023-12-03T17:43:36Z</dcterms:created>
  <dcterms:modified xsi:type="dcterms:W3CDTF">2023-12-20T11:10:34Z</dcterms:modified>
</cp:coreProperties>
</file>